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Sunday, November 15,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892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5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6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122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2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Sunday, November 15,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33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C45134-DFCD-483A-8011-A1E51FC74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9" y="39323"/>
            <a:ext cx="6850752" cy="1655445"/>
          </a:xfrm>
        </p:spPr>
        <p:txBody>
          <a:bodyPr anchor="b"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Facteurs déclenchants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DFF24A-0C62-4D79-BF48-3AAE66A3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69" y="2388064"/>
            <a:ext cx="5437187" cy="4226095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place du système digestif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microbiote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paroi de l’intestin grêle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foie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D9D9D-B2C8-4239-A7B3-51B3F5E3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9" r="9831"/>
          <a:stretch/>
        </p:blipFill>
        <p:spPr>
          <a:xfrm>
            <a:off x="6612339" y="25423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FA4FA-1B7A-4F7F-9ABA-52498698F7DF}"/>
              </a:ext>
            </a:extLst>
          </p:cNvPr>
          <p:cNvSpPr/>
          <p:nvPr/>
        </p:nvSpPr>
        <p:spPr>
          <a:xfrm>
            <a:off x="6647785" y="5741067"/>
            <a:ext cx="5105399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l’acidité de la sueur</a:t>
            </a:r>
          </a:p>
        </p:txBody>
      </p:sp>
    </p:spTree>
    <p:extLst>
      <p:ext uri="{BB962C8B-B14F-4D97-AF65-F5344CB8AC3E}">
        <p14:creationId xmlns:p14="http://schemas.microsoft.com/office/powerpoint/2010/main" val="306363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90F5A-66EC-4A1D-8BEA-6E15EA95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4/ La paroi de l’intestin grêle et 5/ le foie </a:t>
            </a:r>
          </a:p>
        </p:txBody>
      </p:sp>
      <p:pic>
        <p:nvPicPr>
          <p:cNvPr id="5" name="Espace réservé du contenu 4" descr="Une image contenant fruit, alimentation&#10;&#10;Description générée automatiquement">
            <a:extLst>
              <a:ext uri="{FF2B5EF4-FFF2-40B4-BE49-F238E27FC236}">
                <a16:creationId xmlns:a16="http://schemas.microsoft.com/office/drawing/2014/main" id="{4CC1A925-2968-4641-A2D1-ADA32DDAC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56" y="2016442"/>
            <a:ext cx="3810000" cy="3810000"/>
          </a:xfr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4ACB966-9A86-4139-9A43-F0ADD18F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5829617" cy="434276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L’intestin grêle est une gare de triage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Les aliments qui passent doivent aller au foie pour être encore transformés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Puis le foie envoie les aliments  nous nourrirent</a:t>
            </a:r>
          </a:p>
        </p:txBody>
      </p:sp>
    </p:spTree>
    <p:extLst>
      <p:ext uri="{BB962C8B-B14F-4D97-AF65-F5344CB8AC3E}">
        <p14:creationId xmlns:p14="http://schemas.microsoft.com/office/powerpoint/2010/main" val="161256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90F5A-66EC-4A1D-8BEA-6E15EA95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4/ La paroi de l’intestin grêle et 5/ le foie </a:t>
            </a:r>
          </a:p>
        </p:txBody>
      </p:sp>
      <p:pic>
        <p:nvPicPr>
          <p:cNvPr id="5" name="Espace réservé du contenu 4" descr="Une image contenant fruit, alimentation&#10;&#10;Description générée automatiquement">
            <a:extLst>
              <a:ext uri="{FF2B5EF4-FFF2-40B4-BE49-F238E27FC236}">
                <a16:creationId xmlns:a16="http://schemas.microsoft.com/office/drawing/2014/main" id="{4CC1A925-2968-4641-A2D1-ADA32DDAC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976" y="1396682"/>
            <a:ext cx="3810000" cy="3810000"/>
          </a:xfr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4ACB966-9A86-4139-9A43-F0ADD18F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5829617" cy="4342765"/>
          </a:xfrm>
        </p:spPr>
        <p:txBody>
          <a:bodyPr/>
          <a:lstStyle/>
          <a:p>
            <a:r>
              <a:rPr lang="fr-FR" sz="2800" i="1" dirty="0"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L’eczéma , c’est le foie ?? 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C’est en fait un intestin grêle trop poreux à cause de :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1/ une alimentation de mauvaise qualité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2/ une digestion de mauvaise qualité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3/ un microbiote perturbé</a:t>
            </a:r>
          </a:p>
          <a:p>
            <a:endParaRPr lang="fr-FR" dirty="0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8C1C1EFD-6E71-453E-88AB-D2F6225EC822}"/>
              </a:ext>
            </a:extLst>
          </p:cNvPr>
          <p:cNvSpPr/>
          <p:nvPr/>
        </p:nvSpPr>
        <p:spPr>
          <a:xfrm>
            <a:off x="4983480" y="5717286"/>
            <a:ext cx="2225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6E88CB-47A7-4E92-8340-FEF36641B0AE}"/>
              </a:ext>
            </a:extLst>
          </p:cNvPr>
          <p:cNvSpPr/>
          <p:nvPr/>
        </p:nvSpPr>
        <p:spPr>
          <a:xfrm>
            <a:off x="7556976" y="5331206"/>
            <a:ext cx="3810000" cy="1256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Jamais de détox !</a:t>
            </a:r>
          </a:p>
          <a:p>
            <a:pPr algn="ctr"/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Pré biotiques</a:t>
            </a:r>
          </a:p>
        </p:txBody>
      </p:sp>
    </p:spTree>
    <p:extLst>
      <p:ext uri="{BB962C8B-B14F-4D97-AF65-F5344CB8AC3E}">
        <p14:creationId xmlns:p14="http://schemas.microsoft.com/office/powerpoint/2010/main" val="3503612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581A4-901B-49D4-9148-1B404F41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r>
              <a:rPr lang="fr-FR" dirty="0"/>
              <a:t> 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45E4539-1FDA-4E4B-8C31-07E48E834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747" y="1655917"/>
            <a:ext cx="5539390" cy="3850803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BDE3B0-9423-4C47-A590-A6D5DB4C0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4945697" cy="4996180"/>
          </a:xfrm>
        </p:spPr>
        <p:txBody>
          <a:bodyPr>
            <a:normAutofit/>
          </a:bodyPr>
          <a:lstStyle/>
          <a:p>
            <a:r>
              <a:rPr lang="fr-FR" sz="2400" b="1" dirty="0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Équilibre alimentaire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Réduire les sucres rapides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Jamais de cuisine industrielle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Opter pour les bonnes huiles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Réduire le lait et le gluten, les viandes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Gardez les yaourts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Pro et prébiotiques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37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C45134-DFCD-483A-8011-A1E51FC74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9" y="39323"/>
            <a:ext cx="6850752" cy="1655445"/>
          </a:xfrm>
        </p:spPr>
        <p:txBody>
          <a:bodyPr anchor="b"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Facteurs déclenchants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DFF24A-0C62-4D79-BF48-3AAE66A3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69" y="2388064"/>
            <a:ext cx="5437187" cy="4226095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place du système digestif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microbiote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paroi de l’intestin grêle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foie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D9D9D-B2C8-4239-A7B3-51B3F5E3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9" r="9831"/>
          <a:stretch/>
        </p:blipFill>
        <p:spPr>
          <a:xfrm>
            <a:off x="6612339" y="25423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FA4FA-1B7A-4F7F-9ABA-52498698F7DF}"/>
              </a:ext>
            </a:extLst>
          </p:cNvPr>
          <p:cNvSpPr/>
          <p:nvPr/>
        </p:nvSpPr>
        <p:spPr>
          <a:xfrm>
            <a:off x="6647785" y="5741067"/>
            <a:ext cx="5105399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l’acidité de la sueur</a:t>
            </a:r>
          </a:p>
        </p:txBody>
      </p:sp>
    </p:spTree>
    <p:extLst>
      <p:ext uri="{BB962C8B-B14F-4D97-AF65-F5344CB8AC3E}">
        <p14:creationId xmlns:p14="http://schemas.microsoft.com/office/powerpoint/2010/main" val="385043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16801-7349-47D1-A7EB-E42F086B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1/ L’alimentation </a:t>
            </a:r>
            <a:r>
              <a:rPr lang="fr-FR" sz="48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Eviter le sucre rapide</a:t>
            </a:r>
            <a:br>
              <a:rPr lang="fr-FR" sz="48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Espace réservé du contenu 4" descr="Une image contenant alimentation, table, assiette, tasse&#10;&#10;Description générée automatiquement">
            <a:extLst>
              <a:ext uri="{FF2B5EF4-FFF2-40B4-BE49-F238E27FC236}">
                <a16:creationId xmlns:a16="http://schemas.microsoft.com/office/drawing/2014/main" id="{4C34B5A1-EE57-4A87-81D8-B84D2A9D6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56" y="1749425"/>
            <a:ext cx="2895600" cy="4343400"/>
          </a:xfr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5BEA94C-2AA1-4B95-9757-7766E4C3A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899920"/>
            <a:ext cx="3565525" cy="419290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Céréales sucrées,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bonbons,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gâteaux,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sodas,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jus de fruits</a:t>
            </a:r>
          </a:p>
        </p:txBody>
      </p:sp>
    </p:spTree>
    <p:extLst>
      <p:ext uri="{BB962C8B-B14F-4D97-AF65-F5344CB8AC3E}">
        <p14:creationId xmlns:p14="http://schemas.microsoft.com/office/powerpoint/2010/main" val="167892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16801-7349-47D1-A7EB-E42F086B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1/ L’alimentation </a:t>
            </a:r>
            <a:r>
              <a:rPr lang="fr-FR" sz="48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Eviter les mauvais corps gras</a:t>
            </a:r>
            <a:br>
              <a:rPr lang="fr-FR" sz="4800" dirty="0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5BEA94C-2AA1-4B95-9757-7766E4C3A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899920"/>
            <a:ext cx="3565525" cy="419290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2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Huiles non premières pressions à froid</a:t>
            </a:r>
          </a:p>
          <a:p>
            <a:r>
              <a:rPr lang="fr-FR" sz="3200" dirty="0">
                <a:solidFill>
                  <a:schemeClr val="bg2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Cuisine industrielle</a:t>
            </a:r>
          </a:p>
          <a:p>
            <a:r>
              <a:rPr lang="fr-FR" sz="3200" dirty="0">
                <a:solidFill>
                  <a:schemeClr val="bg2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Excès de viande et de charcuterie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7046E4-5554-4C1C-8CD6-7F76BF672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4719" y="1750060"/>
            <a:ext cx="5626417" cy="4342765"/>
          </a:xfrm>
        </p:spPr>
        <p:txBody>
          <a:bodyPr/>
          <a:lstStyle/>
          <a:p>
            <a:pPr marL="0" indent="0">
              <a:buNone/>
            </a:pPr>
            <a:endParaRPr lang="fr-FR" sz="3200" dirty="0">
              <a:highlight>
                <a:srgbClr val="00808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3200" dirty="0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Cuisiner avec l’huile d’olive</a:t>
            </a:r>
          </a:p>
          <a:p>
            <a:pPr marL="0" indent="0">
              <a:buNone/>
            </a:pPr>
            <a:r>
              <a:rPr lang="fr-FR" sz="3200" dirty="0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Assaisonner avec l’huile de colza première pression à froid </a:t>
            </a:r>
          </a:p>
        </p:txBody>
      </p:sp>
    </p:spTree>
    <p:extLst>
      <p:ext uri="{BB962C8B-B14F-4D97-AF65-F5344CB8AC3E}">
        <p14:creationId xmlns:p14="http://schemas.microsoft.com/office/powerpoint/2010/main" val="233595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C45134-DFCD-483A-8011-A1E51FC74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9" y="39323"/>
            <a:ext cx="6850752" cy="1655445"/>
          </a:xfrm>
        </p:spPr>
        <p:txBody>
          <a:bodyPr anchor="b"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Facteurs déclenchants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DFF24A-0C62-4D79-BF48-3AAE66A3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69" y="2388064"/>
            <a:ext cx="5437187" cy="4226095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place du système digestif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microbiote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paroi de l’intestin grêle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foie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D9D9D-B2C8-4239-A7B3-51B3F5E3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9" r="9831"/>
          <a:stretch/>
        </p:blipFill>
        <p:spPr>
          <a:xfrm>
            <a:off x="6612339" y="25423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FA4FA-1B7A-4F7F-9ABA-52498698F7DF}"/>
              </a:ext>
            </a:extLst>
          </p:cNvPr>
          <p:cNvSpPr/>
          <p:nvPr/>
        </p:nvSpPr>
        <p:spPr>
          <a:xfrm>
            <a:off x="6647785" y="5741067"/>
            <a:ext cx="5105399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l’acidité de la sueur</a:t>
            </a:r>
          </a:p>
        </p:txBody>
      </p:sp>
    </p:spTree>
    <p:extLst>
      <p:ext uri="{BB962C8B-B14F-4D97-AF65-F5344CB8AC3E}">
        <p14:creationId xmlns:p14="http://schemas.microsoft.com/office/powerpoint/2010/main" val="307476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158EE-6E39-4D12-AD5D-CA408EFE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2/ La digestion </a:t>
            </a:r>
          </a:p>
        </p:txBody>
      </p:sp>
      <p:pic>
        <p:nvPicPr>
          <p:cNvPr id="6" name="Espace réservé du contenu 5" descr="Une image contenant fruit, alimentation&#10;&#10;Description générée automatiquement">
            <a:extLst>
              <a:ext uri="{FF2B5EF4-FFF2-40B4-BE49-F238E27FC236}">
                <a16:creationId xmlns:a16="http://schemas.microsoft.com/office/drawing/2014/main" id="{A7AC255B-97E0-46E6-8BBD-040D1D590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456" y="662781"/>
            <a:ext cx="5163344" cy="5163344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0904DE-A68B-4D8F-BF19-DBD1447B2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5512593" cy="4640580"/>
          </a:xfrm>
        </p:spPr>
        <p:txBody>
          <a:bodyPr>
            <a:noAutofit/>
          </a:bodyPr>
          <a:lstStyle/>
          <a:p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Douleurs du ventre     Ballonnements                            Gaz                                          Diarrhée </a:t>
            </a:r>
          </a:p>
          <a:p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200" dirty="0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Diminuer le lait et le gluten 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CECB59DA-8563-46EF-9207-69763E0ADF4D}"/>
              </a:ext>
            </a:extLst>
          </p:cNvPr>
          <p:cNvSpPr/>
          <p:nvPr/>
        </p:nvSpPr>
        <p:spPr>
          <a:xfrm>
            <a:off x="3789680" y="2438401"/>
            <a:ext cx="484632" cy="198119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33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C45134-DFCD-483A-8011-A1E51FC74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9" y="39323"/>
            <a:ext cx="6850752" cy="1655445"/>
          </a:xfrm>
        </p:spPr>
        <p:txBody>
          <a:bodyPr anchor="b"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Facteurs déclenchants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DFF24A-0C62-4D79-BF48-3AAE66A3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69" y="2388064"/>
            <a:ext cx="5437187" cy="4226095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place du système digestif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microbiote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paroi de l’intestin grêle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foie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D9D9D-B2C8-4239-A7B3-51B3F5E3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9" r="9831"/>
          <a:stretch/>
        </p:blipFill>
        <p:spPr>
          <a:xfrm>
            <a:off x="6612339" y="25423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FA4FA-1B7A-4F7F-9ABA-52498698F7DF}"/>
              </a:ext>
            </a:extLst>
          </p:cNvPr>
          <p:cNvSpPr/>
          <p:nvPr/>
        </p:nvSpPr>
        <p:spPr>
          <a:xfrm>
            <a:off x="6647785" y="5741067"/>
            <a:ext cx="5105399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l’acidité de la sueur</a:t>
            </a:r>
          </a:p>
        </p:txBody>
      </p:sp>
    </p:spTree>
    <p:extLst>
      <p:ext uri="{BB962C8B-B14F-4D97-AF65-F5344CB8AC3E}">
        <p14:creationId xmlns:p14="http://schemas.microsoft.com/office/powerpoint/2010/main" val="141949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DE992C-398A-445F-91EE-4F490F42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188"/>
            <a:ext cx="6847840" cy="90360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 Le microbiote intestinal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FD1C83-8E18-4BBE-AD7C-D3CDEF98F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437982"/>
            <a:ext cx="6056844" cy="5298098"/>
          </a:xfrm>
        </p:spPr>
        <p:txBody>
          <a:bodyPr vert="horz" wrap="square" lIns="0" tIns="0" rIns="0" bIns="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100 000 milliards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d’êtres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vivants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grandes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familles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: les virus, les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bactéries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les champignons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>
                    <a:alpha val="60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Antibiotiques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= anti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bactéries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Prolifération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des champignons          (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candidose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= mycoses )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en-US" sz="3200" dirty="0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Pro-</a:t>
            </a:r>
            <a:r>
              <a:rPr lang="en-US" sz="3200" dirty="0" err="1">
                <a:highlight>
                  <a:srgbClr val="00808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biotiques</a:t>
            </a:r>
            <a:endParaRPr lang="en-US" sz="3200" dirty="0">
              <a:highlight>
                <a:srgbClr val="00808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7" name="Espace réservé du contenu 6" descr="Une image contenant intérieur, alimentation, plastique, table&#10;&#10;Description générée automatiquement">
            <a:extLst>
              <a:ext uri="{FF2B5EF4-FFF2-40B4-BE49-F238E27FC236}">
                <a16:creationId xmlns:a16="http://schemas.microsoft.com/office/drawing/2014/main" id="{B03D84D1-8F51-4CF4-AFD1-D0F443CD5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7" r="13504" b="2"/>
          <a:stretch/>
        </p:blipFill>
        <p:spPr>
          <a:xfrm>
            <a:off x="8579916" y="4012605"/>
            <a:ext cx="2566194" cy="2566194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83B29DA-9BB8-4BA8-B8E1-8C2B54407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D02496F8-166D-469A-8040-08608013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3E648A7-A02A-4DC7-9FEC-489F1BA6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4EF573B1-38BC-4C7B-894C-BE3864A04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47A77D8-817B-4A9F-86AA-FE781E813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Image 9" descr="Une image contenant intérieur, personne, tenant, assis&#10;&#10;Description générée automatiquement">
            <a:extLst>
              <a:ext uri="{FF2B5EF4-FFF2-40B4-BE49-F238E27FC236}">
                <a16:creationId xmlns:a16="http://schemas.microsoft.com/office/drawing/2014/main" id="{71F7C964-BB43-47CD-92B6-A57FF47DC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40" y="1403661"/>
            <a:ext cx="4037941" cy="2025339"/>
          </a:xfrm>
          <a:prstGeom prst="rect">
            <a:avLst/>
          </a:prstGeom>
        </p:spPr>
      </p:pic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DA3DC97C-4560-4449-A2B8-0E9EC8FC72CC}"/>
              </a:ext>
            </a:extLst>
          </p:cNvPr>
          <p:cNvSpPr/>
          <p:nvPr/>
        </p:nvSpPr>
        <p:spPr>
          <a:xfrm>
            <a:off x="673430" y="5654377"/>
            <a:ext cx="17400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48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C45134-DFCD-483A-8011-A1E51FC74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9" y="39323"/>
            <a:ext cx="6850752" cy="1655445"/>
          </a:xfrm>
        </p:spPr>
        <p:txBody>
          <a:bodyPr anchor="b"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Facteurs déclenchants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DFF24A-0C62-4D79-BF48-3AAE66A3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69" y="2388064"/>
            <a:ext cx="5437187" cy="4226095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place du système digestif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microbiote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paroi de l’intestin grêle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FF00">
                    <a:alpha val="6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foie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D9D9D-B2C8-4239-A7B3-51B3F5E3B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9" r="9831"/>
          <a:stretch/>
        </p:blipFill>
        <p:spPr>
          <a:xfrm>
            <a:off x="6612339" y="25423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FA4FA-1B7A-4F7F-9ABA-52498698F7DF}"/>
              </a:ext>
            </a:extLst>
          </p:cNvPr>
          <p:cNvSpPr/>
          <p:nvPr/>
        </p:nvSpPr>
        <p:spPr>
          <a:xfrm>
            <a:off x="6647785" y="5741067"/>
            <a:ext cx="5105399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l’acidité de la sueur</a:t>
            </a:r>
          </a:p>
        </p:txBody>
      </p:sp>
    </p:spTree>
    <p:extLst>
      <p:ext uri="{BB962C8B-B14F-4D97-AF65-F5344CB8AC3E}">
        <p14:creationId xmlns:p14="http://schemas.microsoft.com/office/powerpoint/2010/main" val="337802835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Grand écran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Sitka Heading</vt:lpstr>
      <vt:lpstr>Source Sans Pro</vt:lpstr>
      <vt:lpstr>3DFloatVTI</vt:lpstr>
      <vt:lpstr>Facteurs déclenchants</vt:lpstr>
      <vt:lpstr>Facteurs déclenchants</vt:lpstr>
      <vt:lpstr>1/ L’alimentation Eviter le sucre rapide </vt:lpstr>
      <vt:lpstr>1/ L’alimentation Eviter les mauvais corps gras </vt:lpstr>
      <vt:lpstr>Facteurs déclenchants</vt:lpstr>
      <vt:lpstr>2/ La digestion </vt:lpstr>
      <vt:lpstr>Facteurs déclenchants</vt:lpstr>
      <vt:lpstr>3/ Le microbiote intestinal</vt:lpstr>
      <vt:lpstr>Facteurs déclenchants</vt:lpstr>
      <vt:lpstr>4/ La paroi de l’intestin grêle et 5/ le foie </vt:lpstr>
      <vt:lpstr>4/ La paroi de l’intestin grêle et 5/ le foie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Facteurs déclenchants</dc:title>
  <dc:creator>MAGALI BOUTTAZ</dc:creator>
  <cp:lastModifiedBy>MAGALI BOUTTAZ</cp:lastModifiedBy>
  <cp:revision>4</cp:revision>
  <dcterms:created xsi:type="dcterms:W3CDTF">2020-11-15T11:03:22Z</dcterms:created>
  <dcterms:modified xsi:type="dcterms:W3CDTF">2020-11-15T11:28:22Z</dcterms:modified>
</cp:coreProperties>
</file>